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E2724-F03D-4BD2-A3C5-D6E42FBC24EA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F37E2-9824-40CE-8C24-8730999D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539A944-F2E0-4824-B9E6-BD468A1FCAC8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7A8964B-D02F-4CA8-B744-3E846ED2DA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50" y="4343400"/>
            <a:ext cx="135023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Diary of a Wimpy Kid Series!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33" y="4343400"/>
            <a:ext cx="168396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2895600" cy="252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08" y="4343399"/>
            <a:ext cx="1762125" cy="25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86" y="4343400"/>
            <a:ext cx="1524000" cy="252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20" y="1743074"/>
            <a:ext cx="1752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9454"/>
            <a:ext cx="176541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0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cited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/>
              <a:t>"Diary of a Wimpy Kid." </a:t>
            </a:r>
            <a:r>
              <a:rPr lang="en-US" b="1" i="1" dirty="0"/>
              <a:t>Wikipedia</a:t>
            </a:r>
            <a:r>
              <a:rPr lang="en-US" b="1" dirty="0"/>
              <a:t>. Wikimedia Foundation, 31 Oct. 2012. Web. 01 Nov. 2012. </a:t>
            </a:r>
            <a:endParaRPr lang="en-US" b="1" dirty="0" smtClean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 smtClean="0"/>
              <a:t>&lt;</a:t>
            </a:r>
            <a:r>
              <a:rPr lang="en-US" b="1" dirty="0"/>
              <a:t>http://en.wikipedia.org/wiki/Diary_of_a_http://www.ask.com/wiki/List_of_Diary_of_a_Wimpy_Kid_charactersWimpy_Kid&gt;.</a:t>
            </a:r>
          </a:p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Greg (main)	</a:t>
            </a:r>
          </a:p>
          <a:p>
            <a:r>
              <a:rPr lang="en-US" sz="1000" dirty="0" smtClean="0"/>
              <a:t>Manny (little brother)	</a:t>
            </a:r>
          </a:p>
          <a:p>
            <a:r>
              <a:rPr lang="en-US" sz="1000" dirty="0" err="1" smtClean="0"/>
              <a:t>Rodrick</a:t>
            </a:r>
            <a:r>
              <a:rPr lang="en-US" sz="1000" dirty="0" smtClean="0"/>
              <a:t> (older brother)</a:t>
            </a:r>
            <a:endParaRPr lang="en-US" sz="1000" dirty="0"/>
          </a:p>
          <a:p>
            <a:r>
              <a:rPr lang="en-US" sz="1000" dirty="0" smtClean="0"/>
              <a:t>Rowley (Greg’s friend)</a:t>
            </a:r>
          </a:p>
          <a:p>
            <a:r>
              <a:rPr lang="en-US" sz="1000" dirty="0" smtClean="0"/>
              <a:t>Susan (the mom)</a:t>
            </a:r>
          </a:p>
          <a:p>
            <a:r>
              <a:rPr lang="en-US" sz="1000" dirty="0" smtClean="0"/>
              <a:t>Frank (the dad)</a:t>
            </a:r>
          </a:p>
        </p:txBody>
      </p:sp>
    </p:spTree>
    <p:extLst>
      <p:ext uri="{BB962C8B-B14F-4D97-AF65-F5344CB8AC3E}">
        <p14:creationId xmlns:p14="http://schemas.microsoft.com/office/powerpoint/2010/main" val="9959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Greg is the middle of the brothers. He always gets blamed on by everything by Manny doing something bad or </a:t>
            </a:r>
            <a:r>
              <a:rPr lang="en-US" sz="1800" dirty="0" err="1" smtClean="0">
                <a:solidFill>
                  <a:schemeClr val="bg1"/>
                </a:solidFill>
              </a:rPr>
              <a:t>Rodrick</a:t>
            </a:r>
            <a:r>
              <a:rPr lang="en-US" sz="1800" dirty="0" smtClean="0">
                <a:solidFill>
                  <a:schemeClr val="bg1"/>
                </a:solidFill>
              </a:rPr>
              <a:t> doing something  bad.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29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Manny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urnstown Dam" pitchFamily="2" charset="0"/>
              </a:rPr>
              <a:t>Manny is the younger brother and always gets his way.</a:t>
            </a:r>
            <a:endParaRPr lang="en-US" dirty="0">
              <a:latin typeface="Burnstown D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45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Roderick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Kunstler Script" pitchFamily="66" charset="0"/>
              </a:rPr>
              <a:t>Rodrick</a:t>
            </a:r>
            <a:r>
              <a:rPr lang="en-US" dirty="0" smtClean="0">
                <a:latin typeface="Kunstler Script" pitchFamily="66" charset="0"/>
              </a:rPr>
              <a:t> is the older brother and has a band names the </a:t>
            </a:r>
            <a:r>
              <a:rPr lang="en-US" dirty="0" err="1" smtClean="0">
                <a:latin typeface="Kunstler Script" pitchFamily="66" charset="0"/>
              </a:rPr>
              <a:t>Loded</a:t>
            </a:r>
            <a:r>
              <a:rPr lang="en-US" dirty="0" smtClean="0">
                <a:latin typeface="Kunstler Script" pitchFamily="66" charset="0"/>
              </a:rPr>
              <a:t> Diaper. He always does something bad but always get caught.</a:t>
            </a:r>
            <a:endParaRPr lang="en-US" dirty="0">
              <a:latin typeface="Kunstle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Rowley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Rowley is Greg’s friend and always acts like a child. His parents don’t see him as a big boy they see him as a 5 year 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178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Frank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is the dad and he always agrees with mom.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+mn-lt"/>
              </a:rPr>
              <a:t>Susan</a:t>
            </a:r>
            <a:endParaRPr lang="en-US" sz="5400" b="1" i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Susan is </a:t>
            </a:r>
            <a:r>
              <a:rPr lang="en-US" sz="2800" b="1" dirty="0" smtClean="0"/>
              <a:t>Greg’s mother </a:t>
            </a:r>
            <a:r>
              <a:rPr lang="en-US" sz="2800" b="1" dirty="0" smtClean="0"/>
              <a:t>and acts like a </a:t>
            </a:r>
            <a:endParaRPr lang="en-US" sz="2800" b="1" dirty="0" smtClean="0"/>
          </a:p>
          <a:p>
            <a:r>
              <a:rPr lang="en-US" sz="2800" b="1" dirty="0" smtClean="0"/>
              <a:t>over-protected </a:t>
            </a:r>
            <a:r>
              <a:rPr lang="en-US" sz="2800" b="1" dirty="0" smtClean="0"/>
              <a:t>parent around </a:t>
            </a:r>
            <a:r>
              <a:rPr lang="en-US" sz="2800" b="1" dirty="0" smtClean="0"/>
              <a:t>him.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90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 Kinney was born on </a:t>
            </a:r>
            <a:r>
              <a:rPr lang="en-US" dirty="0" err="1" smtClean="0"/>
              <a:t>Feburary</a:t>
            </a:r>
            <a:r>
              <a:rPr lang="en-US" dirty="0" smtClean="0"/>
              <a:t> 19, 1971.</a:t>
            </a:r>
          </a:p>
          <a:p>
            <a:r>
              <a:rPr lang="en-US" dirty="0" smtClean="0"/>
              <a:t>He is a designer, author, and a </a:t>
            </a:r>
            <a:r>
              <a:rPr lang="en-US" dirty="0" err="1" smtClean="0"/>
              <a:t>preeducer</a:t>
            </a:r>
            <a:r>
              <a:rPr lang="en-US" dirty="0" smtClean="0"/>
              <a:t> </a:t>
            </a:r>
            <a:r>
              <a:rPr lang="en-US" dirty="0" smtClean="0"/>
              <a:t>for movies.</a:t>
            </a:r>
          </a:p>
          <a:p>
            <a:r>
              <a:rPr lang="en-US" dirty="0" smtClean="0"/>
              <a:t>In 2004 he a released a online version of Diary of a Wimpy Kid.</a:t>
            </a:r>
          </a:p>
          <a:p>
            <a:r>
              <a:rPr lang="en-US" dirty="0" smtClean="0"/>
              <a:t>He is also the creator or </a:t>
            </a:r>
            <a:r>
              <a:rPr lang="en-US" dirty="0" err="1" smtClean="0"/>
              <a:t>Poptropica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207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 Diary of a Wimpy Kid Series! </vt:lpstr>
      <vt:lpstr>Characters</vt:lpstr>
      <vt:lpstr>Greg</vt:lpstr>
      <vt:lpstr>Manny </vt:lpstr>
      <vt:lpstr>Roderick </vt:lpstr>
      <vt:lpstr>Rowley </vt:lpstr>
      <vt:lpstr>Frank</vt:lpstr>
      <vt:lpstr>Susan</vt:lpstr>
      <vt:lpstr>About the author</vt:lpstr>
      <vt:lpstr>Sources cited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DIARY OF A WIMPY KID SERIES!! 1st---------------Diary of a Wimpy Kid 2nd--------------Diary of a Wimpy Kid:Rodrick Rules 3rd----------------</dc:title>
  <dc:creator>Parker Baer</dc:creator>
  <cp:lastModifiedBy>Gail Hackett</cp:lastModifiedBy>
  <cp:revision>9</cp:revision>
  <dcterms:created xsi:type="dcterms:W3CDTF">2012-10-04T19:28:58Z</dcterms:created>
  <dcterms:modified xsi:type="dcterms:W3CDTF">2012-11-05T17:40:35Z</dcterms:modified>
</cp:coreProperties>
</file>